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3" r:id="rId5"/>
    <p:sldId id="264" r:id="rId6"/>
    <p:sldId id="281" r:id="rId7"/>
    <p:sldId id="282" r:id="rId8"/>
    <p:sldId id="283" r:id="rId9"/>
    <p:sldId id="265" r:id="rId10"/>
    <p:sldId id="267" r:id="rId11"/>
    <p:sldId id="268" r:id="rId12"/>
    <p:sldId id="269" r:id="rId13"/>
    <p:sldId id="284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01-Mar-18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01-Mar-18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</a:t>
            </a:r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achieved results and </a:t>
            </a:r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future 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Third Steering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Committee meeting/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057401"/>
          <a:ext cx="8229600" cy="435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600200"/>
              </a:tblGrid>
              <a:tr h="38763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5122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created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Website and platform launched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5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6.3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Promotional activity for student enrolment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Student enrolment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853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21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335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5935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to the national </a:t>
                      </a: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commissions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sent till March</a:t>
                      </a:r>
                      <a:r>
                        <a:rPr lang="sr-Latn-R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2018.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Inter-institutional agreements should be signed.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153400" cy="4353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November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(third: UNID March 2018, fourth: TUC September 2018)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153400" cy="120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8.5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Submission of interim and final reports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Interim and final reports submitted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FF0000"/>
                          </a:solidFill>
                        </a:rPr>
                        <a:t>till 14 April 2018</a:t>
                      </a:r>
                      <a:endParaRPr lang="sr-Latn-RS" sz="1600" baseline="0" noProof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Further 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sr-Latn-RS" sz="2400" dirty="0" smtClean="0"/>
              <a:t>Third Financial report </a:t>
            </a:r>
            <a:r>
              <a:rPr lang="sr-Latn-RS" sz="2400" dirty="0" smtClean="0"/>
              <a:t>– </a:t>
            </a:r>
            <a:r>
              <a:rPr lang="sr-Latn-RS" sz="2400" dirty="0" smtClean="0">
                <a:solidFill>
                  <a:srgbClr val="00B050"/>
                </a:solidFill>
              </a:rPr>
              <a:t>March 2018</a:t>
            </a:r>
            <a:endParaRPr lang="sr-Latn-RS" sz="2400" dirty="0" smtClean="0">
              <a:solidFill>
                <a:srgbClr val="00B050"/>
              </a:solidFill>
            </a:endParaRPr>
          </a:p>
          <a:p>
            <a:pPr algn="just"/>
            <a:r>
              <a:rPr lang="sr-Latn-RS" sz="2400" dirty="0" smtClean="0"/>
              <a:t>Work Progress Reports – </a:t>
            </a:r>
            <a:r>
              <a:rPr lang="sr-Latn-RS" sz="2400" dirty="0" smtClean="0">
                <a:solidFill>
                  <a:srgbClr val="00B050"/>
                </a:solidFill>
              </a:rPr>
              <a:t>April 2018</a:t>
            </a:r>
            <a:endParaRPr lang="sr-Latn-RS" sz="2400" dirty="0" smtClean="0">
              <a:solidFill>
                <a:srgbClr val="00B050"/>
              </a:solidFill>
            </a:endParaRPr>
          </a:p>
          <a:p>
            <a:pPr algn="just"/>
            <a:r>
              <a:rPr lang="sr-Latn-RS" sz="2400" dirty="0" smtClean="0"/>
              <a:t>Work Progress Summary Report written – </a:t>
            </a:r>
            <a:r>
              <a:rPr lang="sr-Latn-RS" sz="2400" dirty="0" smtClean="0">
                <a:solidFill>
                  <a:srgbClr val="00B050"/>
                </a:solidFill>
              </a:rPr>
              <a:t>April 2018</a:t>
            </a:r>
            <a:endParaRPr lang="sr-Latn-RS" sz="2400" dirty="0" smtClean="0">
              <a:solidFill>
                <a:srgbClr val="00B050"/>
              </a:solidFill>
            </a:endParaRPr>
          </a:p>
          <a:p>
            <a:pPr algn="just"/>
            <a:r>
              <a:rPr lang="sr-Latn-RS" sz="2400" dirty="0" smtClean="0"/>
              <a:t>Accreditation of MsC – </a:t>
            </a:r>
            <a:r>
              <a:rPr lang="sr-Latn-RS" sz="2400" dirty="0" smtClean="0">
                <a:solidFill>
                  <a:srgbClr val="00B050"/>
                </a:solidFill>
              </a:rPr>
              <a:t>March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Creation of progress reports (technical, financial and SMS) – </a:t>
            </a:r>
            <a:r>
              <a:rPr lang="sr-Latn-RS" sz="2400" dirty="0" smtClean="0">
                <a:solidFill>
                  <a:srgbClr val="00B050"/>
                </a:solidFill>
              </a:rPr>
              <a:t>14 April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Training promotion – </a:t>
            </a:r>
            <a:r>
              <a:rPr lang="sr-Latn-RS" sz="2400" dirty="0" smtClean="0">
                <a:solidFill>
                  <a:srgbClr val="00B050"/>
                </a:solidFill>
              </a:rPr>
              <a:t>May 2018</a:t>
            </a:r>
          </a:p>
          <a:p>
            <a:pPr algn="just"/>
            <a:r>
              <a:rPr lang="sr-Latn-RS" sz="2400" dirty="0" smtClean="0"/>
              <a:t>Student enrolment promotion – </a:t>
            </a:r>
            <a:r>
              <a:rPr lang="sr-Latn-RS" sz="2400" dirty="0" smtClean="0">
                <a:solidFill>
                  <a:srgbClr val="00B050"/>
                </a:solidFill>
              </a:rPr>
              <a:t>October 2018</a:t>
            </a:r>
          </a:p>
          <a:p>
            <a:pPr algn="just"/>
            <a:r>
              <a:rPr lang="sr-Latn-RS" sz="2400" dirty="0" smtClean="0"/>
              <a:t>S</a:t>
            </a:r>
            <a:r>
              <a:rPr lang="en-US" sz="2400" dirty="0" err="1" smtClean="0"/>
              <a:t>everal</a:t>
            </a:r>
            <a:r>
              <a:rPr lang="en-US" sz="2400" dirty="0" smtClean="0"/>
              <a:t> promotional and informative events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and/or participated in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P</a:t>
            </a:r>
            <a:r>
              <a:rPr lang="en-US" sz="2400" dirty="0" err="1" smtClean="0"/>
              <a:t>roject</a:t>
            </a:r>
            <a:r>
              <a:rPr lang="en-US" sz="2400" dirty="0" smtClean="0"/>
              <a:t> promoted through media </a:t>
            </a:r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002180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52518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1828800"/>
          <a:ext cx="8382000" cy="498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75260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August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275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6697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(Only to start collaboration with public sector)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8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  <a:p>
                      <a:endParaRPr lang="sr-Latn-R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Tendering procedure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UNI (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2017), 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TCASU (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2017), 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UNSA 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(January 2018)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32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8288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April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February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</a:t>
            </a:r>
            <a:r>
              <a:rPr lang="en-US" sz="2400" dirty="0" smtClean="0">
                <a:solidFill>
                  <a:srgbClr val="558ED5"/>
                </a:solidFill>
              </a:rPr>
              <a:t>of developed master curricula and trainings</a:t>
            </a:r>
            <a:r>
              <a:rPr lang="en-US" sz="2400" dirty="0" smtClean="0">
                <a:solidFill>
                  <a:srgbClr val="558ED5"/>
                </a:solidFill>
              </a:rPr>
              <a:t>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19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Defining of admission requirements and enrolment of students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Students enrolled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8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Master curricula implemented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students’ internships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Students’ internships realized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sr-Latn-R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10 UNI to UNSA, 5 KPA to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, 5 UNID to UNI, 5 UPKM to UNI, 2 TCASU to KPA, 5 UNSA to UNI, 5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UBL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 to KPA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WP4 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Implementation </a:t>
            </a:r>
            <a:r>
              <a:rPr lang="en-US" sz="2400" dirty="0" smtClean="0">
                <a:solidFill>
                  <a:srgbClr val="558ED5"/>
                </a:solidFill>
              </a:rPr>
              <a:t>of developed master curricula and trainings</a:t>
            </a:r>
            <a:r>
              <a:rPr lang="en-US" sz="2400" dirty="0" smtClean="0">
                <a:solidFill>
                  <a:srgbClr val="558ED5"/>
                </a:solidFill>
              </a:rPr>
              <a:t> </a:t>
            </a:r>
            <a:endParaRPr lang="en-US" sz="2400" dirty="0">
              <a:solidFill>
                <a:srgbClr val="558ED5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19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2133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trainings for citizens and public sector</a:t>
                      </a:r>
                      <a:endParaRPr lang="en-US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Participants trained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r>
                        <a:rPr lang="en-US" sz="1600" baseline="0" noProof="0" dirty="0" smtClean="0">
                          <a:solidFill>
                            <a:srgbClr val="0070C0"/>
                          </a:solidFill>
                        </a:rPr>
                        <a:t>0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participants, first training May 2018, second training May 2019</a:t>
                      </a:r>
                      <a:endParaRPr lang="sr-Latn-RS" sz="1600" baseline="0" noProof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master curricula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Quality report on master curricula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4.6</a:t>
                      </a:r>
                      <a:r>
                        <a:rPr lang="sr-Latn-R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Self-evaluation of trainings for citizens and public sector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 report on trainings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September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319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(third: UNID March 2018, fourth: TUC September 2018)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January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5.3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External evaluation of the project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quality evaluation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of the project – May 2018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8305800" cy="211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5.4</a:t>
                      </a:r>
                      <a:r>
                        <a:rPr lang="en-GB" sz="1800" b="1" dirty="0" smtClean="0"/>
                        <a:t> </a:t>
                      </a:r>
                      <a:r>
                        <a:rPr lang="en-GB" sz="1800" b="1" dirty="0" smtClean="0"/>
                        <a:t>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of the external auditor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Mid-term external evaluation – September2018</a:t>
                      </a:r>
                      <a:endParaRPr lang="en-U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July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Inter-project coaching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the inter-project coaching – March 2018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1488</Words>
  <Application>Microsoft Office PowerPoint</Application>
  <PresentationFormat>On-screen Show (4:3)</PresentationFormat>
  <Paragraphs>200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Development of master curricula for natural disasters risk management in Western Balkan countries</vt:lpstr>
      <vt:lpstr>WP1 – COMPLETED Analysis of natural disasters needed to be managed in  Western Balkan region</vt:lpstr>
      <vt:lpstr>WP2 – to do list Development of master curricula</vt:lpstr>
      <vt:lpstr>WP2 – to do list Development of master curricula</vt:lpstr>
      <vt:lpstr>WP3 – COMPLETED  Development of trainings for citizens and public sector</vt:lpstr>
      <vt:lpstr>WP4 – to do list  Implementation of developed master curricula and trainings </vt:lpstr>
      <vt:lpstr>WP4 – to do list  Implementation of developed master curricula and trainings </vt:lpstr>
      <vt:lpstr>WP5 – to do list  Quality assurance and monitoring 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WP8 – to do list Project management </vt:lpstr>
      <vt:lpstr>Further project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85</cp:revision>
  <dcterms:created xsi:type="dcterms:W3CDTF">2006-08-16T00:00:00Z</dcterms:created>
  <dcterms:modified xsi:type="dcterms:W3CDTF">2018-03-01T22:24:57Z</dcterms:modified>
</cp:coreProperties>
</file>